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32" d="100"/>
          <a:sy n="32" d="100"/>
        </p:scale>
        <p:origin x="2520" y="9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6FBC-3AD8-43BA-8FDB-FEE3A9542614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285F1-D78F-4706-B9E0-00F95B10E59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5990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6FBC-3AD8-43BA-8FDB-FEE3A9542614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285F1-D78F-4706-B9E0-00F95B10E59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0340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6FBC-3AD8-43BA-8FDB-FEE3A9542614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285F1-D78F-4706-B9E0-00F95B10E59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7072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6FBC-3AD8-43BA-8FDB-FEE3A9542614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285F1-D78F-4706-B9E0-00F95B10E59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434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6FBC-3AD8-43BA-8FDB-FEE3A9542614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285F1-D78F-4706-B9E0-00F95B10E59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0530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6FBC-3AD8-43BA-8FDB-FEE3A9542614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285F1-D78F-4706-B9E0-00F95B10E59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5973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6FBC-3AD8-43BA-8FDB-FEE3A9542614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285F1-D78F-4706-B9E0-00F95B10E59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4234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6FBC-3AD8-43BA-8FDB-FEE3A9542614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285F1-D78F-4706-B9E0-00F95B10E59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641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6FBC-3AD8-43BA-8FDB-FEE3A9542614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285F1-D78F-4706-B9E0-00F95B10E59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7821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6FBC-3AD8-43BA-8FDB-FEE3A9542614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285F1-D78F-4706-B9E0-00F95B10E59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0474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66FBC-3AD8-43BA-8FDB-FEE3A9542614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285F1-D78F-4706-B9E0-00F95B10E59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0345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66FBC-3AD8-43BA-8FDB-FEE3A9542614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285F1-D78F-4706-B9E0-00F95B10E59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286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779" t="4588" r="2321" b="2385"/>
          <a:stretch/>
        </p:blipFill>
        <p:spPr>
          <a:xfrm>
            <a:off x="-8164" y="121024"/>
            <a:ext cx="9175696" cy="661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46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8178" y="0"/>
            <a:ext cx="99003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44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63954" y="-1914527"/>
            <a:ext cx="5779770" cy="1018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40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330"/>
            <a:ext cx="8808721" cy="6227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403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Office PowerPoint</Application>
  <PresentationFormat>On-screen Show (4:3)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Upper Wharfedale School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Mrs Burns</dc:creator>
  <cp:lastModifiedBy>Mrs Burns</cp:lastModifiedBy>
  <cp:revision>1</cp:revision>
  <dcterms:created xsi:type="dcterms:W3CDTF">2015-06-01T13:37:22Z</dcterms:created>
  <dcterms:modified xsi:type="dcterms:W3CDTF">2015-06-01T13:41:21Z</dcterms:modified>
</cp:coreProperties>
</file>